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797675" cy="992505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4967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72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3116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75905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9683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9639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6075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519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7024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581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4812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3916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3890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0950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4581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526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69DBB-CA6E-425E-9671-E33E5514030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AFB2A93-A8D5-430B-93A9-CD014D4905E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9223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-287383" y="2046514"/>
            <a:ext cx="10162903" cy="2221094"/>
          </a:xfrm>
        </p:spPr>
        <p:txBody>
          <a:bodyPr>
            <a:normAutofit/>
          </a:bodyPr>
          <a:lstStyle/>
          <a:p>
            <a:r>
              <a:rPr lang="hr-HR" b="1" dirty="0" smtClean="0">
                <a:solidFill>
                  <a:schemeClr val="tx1"/>
                </a:solidFill>
              </a:rPr>
              <a:t>DOBITNICI NAGRADNE IGRE</a:t>
            </a:r>
            <a:endParaRPr lang="hr-H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914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3" y="641803"/>
            <a:ext cx="6409510" cy="5789477"/>
          </a:xfrm>
        </p:spPr>
      </p:pic>
    </p:spTree>
    <p:extLst>
      <p:ext uri="{BB962C8B-B14F-4D97-AF65-F5344CB8AC3E}">
        <p14:creationId xmlns:p14="http://schemas.microsoft.com/office/powerpoint/2010/main" val="31365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70263" y="374469"/>
            <a:ext cx="10883537" cy="580249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dirty="0" smtClean="0"/>
              <a:t>Malo sklepah pjesmu sutra za rastanak:</a:t>
            </a:r>
          </a:p>
          <a:p>
            <a:pPr marL="0" indent="0">
              <a:buNone/>
            </a:pPr>
            <a:r>
              <a:rPr lang="hr-HR" dirty="0" smtClean="0"/>
              <a:t>Samo jedan dan života</a:t>
            </a:r>
          </a:p>
          <a:p>
            <a:pPr marL="0" indent="0">
              <a:buNone/>
            </a:pPr>
            <a:r>
              <a:rPr lang="hr-HR" dirty="0"/>
              <a:t>j</a:t>
            </a:r>
            <a:r>
              <a:rPr lang="hr-HR" dirty="0" smtClean="0"/>
              <a:t>oš jednu čašu mi dajte sad,</a:t>
            </a:r>
          </a:p>
          <a:p>
            <a:pPr marL="0" indent="0">
              <a:buNone/>
            </a:pPr>
            <a:r>
              <a:rPr lang="hr-HR" dirty="0"/>
              <a:t>j</a:t>
            </a:r>
            <a:r>
              <a:rPr lang="hr-HR" dirty="0" smtClean="0"/>
              <a:t>er već sutra nisam s vama,</a:t>
            </a:r>
          </a:p>
          <a:p>
            <a:pPr marL="0" indent="0">
              <a:buNone/>
            </a:pPr>
            <a:r>
              <a:rPr lang="hr-HR" dirty="0"/>
              <a:t>j</a:t>
            </a:r>
            <a:r>
              <a:rPr lang="hr-HR" dirty="0" smtClean="0"/>
              <a:t>er sutra kući ću ja.</a:t>
            </a:r>
          </a:p>
          <a:p>
            <a:pPr marL="0" indent="0">
              <a:buNone/>
            </a:pPr>
            <a:r>
              <a:rPr lang="hr-HR" dirty="0" smtClean="0"/>
              <a:t>Seminar je kratak bio i prolazan kao san,</a:t>
            </a:r>
          </a:p>
          <a:p>
            <a:pPr marL="0" indent="0">
              <a:buNone/>
            </a:pPr>
            <a:r>
              <a:rPr lang="hr-HR" dirty="0"/>
              <a:t>a</a:t>
            </a:r>
            <a:r>
              <a:rPr lang="hr-HR" dirty="0" smtClean="0"/>
              <a:t> ja želim samo jedno,</a:t>
            </a:r>
          </a:p>
          <a:p>
            <a:pPr marL="0" indent="0">
              <a:buNone/>
            </a:pPr>
            <a:r>
              <a:rPr lang="hr-HR" dirty="0"/>
              <a:t>p</a:t>
            </a:r>
            <a:r>
              <a:rPr lang="hr-HR" dirty="0" smtClean="0"/>
              <a:t>redavanja još jedan dan.</a:t>
            </a:r>
          </a:p>
          <a:p>
            <a:pPr marL="0" indent="0">
              <a:buNone/>
            </a:pPr>
            <a:r>
              <a:rPr lang="hr-HR" dirty="0" smtClean="0"/>
              <a:t>Samo planer Konzaltinga </a:t>
            </a:r>
          </a:p>
          <a:p>
            <a:pPr marL="0" indent="0">
              <a:buNone/>
            </a:pPr>
            <a:r>
              <a:rPr lang="hr-HR" dirty="0" err="1"/>
              <a:t>n</a:t>
            </a:r>
            <a:r>
              <a:rPr lang="hr-HR" dirty="0" err="1" smtClean="0"/>
              <a:t>ek</a:t>
            </a:r>
            <a:r>
              <a:rPr lang="hr-HR" dirty="0" smtClean="0"/>
              <a:t> bude vječno na stolu mom,</a:t>
            </a:r>
          </a:p>
          <a:p>
            <a:pPr marL="0" indent="0">
              <a:buNone/>
            </a:pPr>
            <a:r>
              <a:rPr lang="hr-HR" dirty="0"/>
              <a:t>s</a:t>
            </a:r>
            <a:r>
              <a:rPr lang="hr-HR" dirty="0" smtClean="0"/>
              <a:t>amo vjetar neka priča</a:t>
            </a:r>
          </a:p>
          <a:p>
            <a:pPr marL="0" indent="0">
              <a:buNone/>
            </a:pPr>
            <a:r>
              <a:rPr lang="hr-HR" dirty="0" smtClean="0"/>
              <a:t>tajnu seminara tog.</a:t>
            </a:r>
          </a:p>
          <a:p>
            <a:pPr marL="0" indent="0">
              <a:buNone/>
            </a:pPr>
            <a:r>
              <a:rPr lang="hr-HR" dirty="0" smtClean="0"/>
              <a:t>Jer on </a:t>
            </a:r>
            <a:r>
              <a:rPr lang="hr-HR" dirty="0" err="1" smtClean="0"/>
              <a:t>biješe</a:t>
            </a:r>
            <a:r>
              <a:rPr lang="hr-HR" dirty="0" smtClean="0"/>
              <a:t> tako kratak i prolazan kao san,</a:t>
            </a:r>
          </a:p>
          <a:p>
            <a:pPr marL="0" indent="0">
              <a:buNone/>
            </a:pPr>
            <a:r>
              <a:rPr lang="hr-HR" dirty="0"/>
              <a:t>a</a:t>
            </a:r>
            <a:r>
              <a:rPr lang="hr-HR" dirty="0" smtClean="0"/>
              <a:t> mi želimo samo jedno,</a:t>
            </a:r>
          </a:p>
          <a:p>
            <a:pPr marL="0" indent="0">
              <a:buNone/>
            </a:pPr>
            <a:r>
              <a:rPr lang="hr-HR" dirty="0"/>
              <a:t>p</a:t>
            </a:r>
            <a:r>
              <a:rPr lang="hr-HR" dirty="0" smtClean="0"/>
              <a:t>redavanja još jedan dan!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5995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r-HR" sz="4800" dirty="0" smtClean="0"/>
          </a:p>
          <a:p>
            <a:pPr marL="0" indent="0" algn="ctr">
              <a:buNone/>
            </a:pPr>
            <a:r>
              <a:rPr lang="hr-HR" sz="9600" dirty="0" smtClean="0"/>
              <a:t>UŽIVAJTE!</a:t>
            </a:r>
            <a:endParaRPr lang="hr-HR" sz="9600" dirty="0"/>
          </a:p>
        </p:txBody>
      </p:sp>
    </p:spTree>
    <p:extLst>
      <p:ext uri="{BB962C8B-B14F-4D97-AF65-F5344CB8AC3E}">
        <p14:creationId xmlns:p14="http://schemas.microsoft.com/office/powerpoint/2010/main" val="2758070813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95</Words>
  <Application>Microsoft Office PowerPoint</Application>
  <PresentationFormat>Široki zaslon</PresentationFormat>
  <Paragraphs>18</Paragraphs>
  <Slides>4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Faseta</vt:lpstr>
      <vt:lpstr>DOBITNICI NAGRADNE IGRE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DOBITNICI NAGRADNE IGRE</dc:title>
  <dc:creator>PC</dc:creator>
  <cp:lastModifiedBy>PC</cp:lastModifiedBy>
  <cp:revision>2</cp:revision>
  <cp:lastPrinted>2022-03-30T06:27:52Z</cp:lastPrinted>
  <dcterms:created xsi:type="dcterms:W3CDTF">2022-03-30T06:19:00Z</dcterms:created>
  <dcterms:modified xsi:type="dcterms:W3CDTF">2022-03-30T21:47:46Z</dcterms:modified>
</cp:coreProperties>
</file>